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5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5/30/2020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5/30/2020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5/30/2020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1066800"/>
            <a:ext cx="8062912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 smtClean="0">
                <a:solidFill>
                  <a:schemeClr val="tx1">
                    <a:lumMod val="95000"/>
                  </a:schemeClr>
                </a:solidFill>
              </a:rPr>
              <a:t>Тематско планирање: </a:t>
            </a:r>
            <a:r>
              <a:rPr lang="sr-Cyrl-RS" dirty="0" smtClean="0"/>
              <a:t>Енергетска ефикасност</a:t>
            </a:r>
            <a:r>
              <a:rPr lang="sr-Cyrl-RS" dirty="0" smtClean="0"/>
              <a:t/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105400"/>
            <a:ext cx="8062912" cy="1752600"/>
          </a:xfrm>
        </p:spPr>
        <p:txBody>
          <a:bodyPr>
            <a:normAutofit/>
          </a:bodyPr>
          <a:lstStyle/>
          <a:p>
            <a:pPr algn="l"/>
            <a:r>
              <a:rPr lang="sr-Cyrl-RS" sz="2000" b="1" i="1" dirty="0" smtClean="0">
                <a:solidFill>
                  <a:schemeClr val="bg1"/>
                </a:solidFill>
              </a:rPr>
              <a:t>наставница биологије Биљана Јеличић и </a:t>
            </a:r>
          </a:p>
          <a:p>
            <a:pPr algn="l"/>
            <a:r>
              <a:rPr lang="sr-Cyrl-RS" sz="2000" b="1" i="1" dirty="0" smtClean="0">
                <a:solidFill>
                  <a:schemeClr val="bg1"/>
                </a:solidFill>
              </a:rPr>
              <a:t>наставница физике Исидора Ђорђевић</a:t>
            </a:r>
          </a:p>
          <a:p>
            <a:pPr algn="l"/>
            <a:r>
              <a:rPr lang="sr-Cyrl-RS" sz="2000" b="1" i="1" dirty="0" smtClean="0">
                <a:solidFill>
                  <a:schemeClr val="bg1"/>
                </a:solidFill>
              </a:rPr>
              <a:t>ОШ: “Марија Трандафил”, Ветерник</a:t>
            </a:r>
          </a:p>
          <a:p>
            <a:endParaRPr lang="en-US" sz="2000" dirty="0"/>
          </a:p>
        </p:txBody>
      </p:sp>
      <p:pic>
        <p:nvPicPr>
          <p:cNvPr id="4" name="Picture 3" descr="images 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981200"/>
            <a:ext cx="6172200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45208"/>
          </a:xfrm>
        </p:spPr>
        <p:txBody>
          <a:bodyPr/>
          <a:lstStyle/>
          <a:p>
            <a:pPr algn="ctr">
              <a:buNone/>
            </a:pPr>
            <a:r>
              <a:rPr lang="en-US" sz="9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sr-Cyrl-RS" sz="9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ИЗИКА</a:t>
            </a:r>
            <a:endParaRPr lang="sr-Latn-RS" sz="96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images 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667000"/>
            <a:ext cx="594360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2140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b="1" u="sng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ОСНОВНИ</a:t>
            </a:r>
            <a:r>
              <a:rPr lang="en-US" b="1" u="sng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u="sng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НИВО</a:t>
            </a:r>
            <a:r>
              <a:rPr lang="en-US" b="1" u="sng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u="sng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ЗНАЊА</a:t>
            </a:r>
            <a:endParaRPr lang="sr-Cyrl-RS" b="1" u="sng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lvl="0">
              <a:buNone/>
            </a:pPr>
            <a:endParaRPr lang="en-US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578358" lvl="0" indent="-514350">
              <a:buFont typeface="+mj-lt"/>
              <a:buAutoNum type="arabicPeriod"/>
            </a:pPr>
            <a:r>
              <a:rPr lang="en-US" b="1" dirty="0" smtClean="0"/>
              <a:t>Којe</a:t>
            </a:r>
            <a:r>
              <a:rPr lang="en-US" b="1" dirty="0" smtClean="0"/>
              <a:t> </a:t>
            </a:r>
            <a:r>
              <a:rPr lang="en-US" b="1" dirty="0" smtClean="0"/>
              <a:t>изворе</a:t>
            </a:r>
            <a:r>
              <a:rPr lang="en-US" b="1" dirty="0" smtClean="0"/>
              <a:t> </a:t>
            </a:r>
            <a:r>
              <a:rPr lang="en-US" b="1" dirty="0" smtClean="0"/>
              <a:t>електричне</a:t>
            </a:r>
            <a:r>
              <a:rPr lang="en-US" b="1" dirty="0" smtClean="0"/>
              <a:t> </a:t>
            </a:r>
            <a:r>
              <a:rPr lang="en-US" b="1" dirty="0" smtClean="0"/>
              <a:t>струје</a:t>
            </a:r>
            <a:r>
              <a:rPr lang="en-US" b="1" dirty="0" smtClean="0"/>
              <a:t> </a:t>
            </a:r>
            <a:r>
              <a:rPr lang="en-US" b="1" dirty="0" smtClean="0"/>
              <a:t>користите</a:t>
            </a:r>
            <a:r>
              <a:rPr lang="en-US" b="1" dirty="0" smtClean="0"/>
              <a:t> у </a:t>
            </a:r>
            <a:r>
              <a:rPr lang="en-US" b="1" dirty="0" smtClean="0"/>
              <a:t>домаћинству</a:t>
            </a:r>
            <a:r>
              <a:rPr lang="en-US" b="1" dirty="0" smtClean="0"/>
              <a:t>:</a:t>
            </a:r>
            <a:endParaRPr lang="sr-Cyrl-RS" b="1" dirty="0" smtClean="0"/>
          </a:p>
          <a:p>
            <a:pPr marL="578358" lvl="0" indent="-514350">
              <a:buFont typeface="+mj-lt"/>
              <a:buAutoNum type="arabicPeriod"/>
            </a:pPr>
            <a:endParaRPr lang="en-US" dirty="0" smtClean="0"/>
          </a:p>
          <a:p>
            <a:pPr>
              <a:buNone/>
            </a:pPr>
            <a:r>
              <a:rPr lang="sr-Cyrl-RS" dirty="0" smtClean="0"/>
              <a:t>     </a:t>
            </a:r>
            <a:r>
              <a:rPr lang="en-US" dirty="0" smtClean="0"/>
              <a:t>Електричну</a:t>
            </a:r>
            <a:r>
              <a:rPr lang="en-US" dirty="0" smtClean="0"/>
              <a:t>, </a:t>
            </a:r>
            <a:r>
              <a:rPr lang="en-US" dirty="0" smtClean="0"/>
              <a:t>штедљиву</a:t>
            </a:r>
            <a:r>
              <a:rPr lang="en-US" dirty="0" smtClean="0"/>
              <a:t> </a:t>
            </a:r>
            <a:r>
              <a:rPr lang="en-US" dirty="0" smtClean="0"/>
              <a:t>или</a:t>
            </a:r>
            <a:r>
              <a:rPr lang="en-US" dirty="0" smtClean="0"/>
              <a:t> </a:t>
            </a:r>
            <a:r>
              <a:rPr lang="sr-Cyrl-RS" dirty="0" smtClean="0"/>
              <a:t>л</a:t>
            </a:r>
            <a:r>
              <a:rPr lang="en-US" dirty="0" smtClean="0"/>
              <a:t>ед</a:t>
            </a:r>
            <a:r>
              <a:rPr lang="en-US" dirty="0" smtClean="0"/>
              <a:t> </a:t>
            </a:r>
            <a:r>
              <a:rPr lang="en-US" dirty="0" smtClean="0"/>
              <a:t>сијалицу</a:t>
            </a:r>
            <a:r>
              <a:rPr lang="en-US" dirty="0" smtClean="0"/>
              <a:t> и </a:t>
            </a:r>
            <a:r>
              <a:rPr lang="sr-Cyrl-RS" dirty="0" smtClean="0"/>
              <a:t> </a:t>
            </a:r>
            <a:r>
              <a:rPr lang="en-US" dirty="0" smtClean="0"/>
              <a:t>због</a:t>
            </a:r>
            <a:r>
              <a:rPr lang="en-US" dirty="0" smtClean="0"/>
              <a:t> </a:t>
            </a:r>
            <a:r>
              <a:rPr lang="en-US" dirty="0" smtClean="0"/>
              <a:t>чега</a:t>
            </a:r>
            <a:r>
              <a:rPr lang="en-US" dirty="0" smtClean="0"/>
              <a:t> </a:t>
            </a:r>
            <a:r>
              <a:rPr lang="en-US" dirty="0" smtClean="0"/>
              <a:t>сте</a:t>
            </a:r>
            <a:r>
              <a:rPr lang="en-US" dirty="0" smtClean="0"/>
              <a:t> </a:t>
            </a:r>
            <a:r>
              <a:rPr lang="en-US" dirty="0" smtClean="0"/>
              <a:t>се</a:t>
            </a:r>
            <a:r>
              <a:rPr lang="en-US" dirty="0" smtClean="0"/>
              <a:t> </a:t>
            </a:r>
            <a:r>
              <a:rPr lang="en-US" dirty="0" smtClean="0"/>
              <a:t>одлучили</a:t>
            </a:r>
            <a:r>
              <a:rPr lang="en-US" dirty="0" smtClean="0"/>
              <a:t> </a:t>
            </a:r>
            <a:r>
              <a:rPr lang="en-US" dirty="0" smtClean="0"/>
              <a:t>баш</a:t>
            </a:r>
            <a:r>
              <a:rPr lang="en-US" dirty="0" smtClean="0"/>
              <a:t> </a:t>
            </a:r>
            <a:r>
              <a:rPr lang="en-US" dirty="0" smtClean="0"/>
              <a:t>за</a:t>
            </a:r>
            <a:r>
              <a:rPr lang="en-US" dirty="0" smtClean="0"/>
              <a:t> </a:t>
            </a:r>
            <a:r>
              <a:rPr lang="en-US" dirty="0" smtClean="0"/>
              <a:t>ту</a:t>
            </a:r>
            <a:r>
              <a:rPr lang="en-US" dirty="0" smtClean="0"/>
              <a:t> </a:t>
            </a:r>
            <a:r>
              <a:rPr lang="en-US" dirty="0" smtClean="0"/>
              <a:t>врсту</a:t>
            </a:r>
            <a:r>
              <a:rPr lang="en-US" dirty="0" smtClean="0"/>
              <a:t> </a:t>
            </a:r>
            <a:r>
              <a:rPr lang="en-US" dirty="0" smtClean="0"/>
              <a:t>сијалицу</a:t>
            </a:r>
            <a:r>
              <a:rPr lang="en-US" dirty="0" smtClean="0"/>
              <a:t>, </a:t>
            </a:r>
            <a:r>
              <a:rPr lang="en-US" dirty="0" smtClean="0"/>
              <a:t>које</a:t>
            </a:r>
            <a:r>
              <a:rPr lang="en-US" dirty="0" smtClean="0"/>
              <a:t> </a:t>
            </a:r>
            <a:r>
              <a:rPr lang="en-US" dirty="0" smtClean="0"/>
              <a:t>су</a:t>
            </a:r>
            <a:r>
              <a:rPr lang="en-US" dirty="0" smtClean="0"/>
              <a:t> </a:t>
            </a:r>
            <a:r>
              <a:rPr lang="en-US" dirty="0" smtClean="0"/>
              <a:t>њене</a:t>
            </a:r>
            <a:r>
              <a:rPr lang="en-US" dirty="0" smtClean="0"/>
              <a:t> </a:t>
            </a:r>
            <a:r>
              <a:rPr lang="en-US" dirty="0" smtClean="0"/>
              <a:t>предности</a:t>
            </a:r>
            <a:r>
              <a:rPr lang="en-US" dirty="0" smtClean="0"/>
              <a:t>?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marL="578358" indent="-514350">
              <a:buNone/>
            </a:pPr>
            <a:r>
              <a:rPr lang="sr-Cyrl-RS" sz="2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</a:t>
            </a:r>
            <a:r>
              <a:rPr lang="sr-Cyrl-RS" dirty="0" smtClean="0"/>
              <a:t>.  </a:t>
            </a:r>
            <a:r>
              <a:rPr lang="en-US" b="1" dirty="0" smtClean="0"/>
              <a:t>Објасни</a:t>
            </a:r>
            <a:r>
              <a:rPr lang="en-US" b="1" dirty="0" smtClean="0"/>
              <a:t> </a:t>
            </a:r>
            <a:r>
              <a:rPr lang="sr-Cyrl-RS" b="1" dirty="0" smtClean="0"/>
              <a:t>принцип рада</a:t>
            </a:r>
            <a:r>
              <a:rPr lang="en-US" b="1" dirty="0" smtClean="0"/>
              <a:t>, </a:t>
            </a:r>
            <a:r>
              <a:rPr lang="en-US" b="1" dirty="0" smtClean="0"/>
              <a:t>са</a:t>
            </a:r>
            <a:r>
              <a:rPr lang="en-US" b="1" dirty="0" smtClean="0"/>
              <a:t> </a:t>
            </a:r>
            <a:r>
              <a:rPr lang="en-US" b="1" dirty="0" smtClean="0"/>
              <a:t>становшта</a:t>
            </a:r>
            <a:r>
              <a:rPr lang="en-US" b="1" dirty="0" smtClean="0"/>
              <a:t> </a:t>
            </a:r>
            <a:r>
              <a:rPr lang="en-US" b="1" dirty="0" smtClean="0"/>
              <a:t>физике,оне</a:t>
            </a:r>
            <a:r>
              <a:rPr lang="en-US" b="1" dirty="0" smtClean="0"/>
              <a:t> </a:t>
            </a:r>
            <a:r>
              <a:rPr lang="en-US" b="1" dirty="0" smtClean="0"/>
              <a:t>врсте</a:t>
            </a:r>
            <a:r>
              <a:rPr lang="en-US" b="1" dirty="0" smtClean="0"/>
              <a:t> </a:t>
            </a:r>
            <a:r>
              <a:rPr lang="en-US" b="1" dirty="0" smtClean="0"/>
              <a:t>сијалице</a:t>
            </a:r>
            <a:r>
              <a:rPr lang="en-US" b="1" dirty="0" smtClean="0"/>
              <a:t> </a:t>
            </a:r>
            <a:r>
              <a:rPr lang="en-US" b="1" dirty="0" smtClean="0"/>
              <a:t>која</a:t>
            </a:r>
            <a:r>
              <a:rPr lang="en-US" b="1" dirty="0" smtClean="0"/>
              <a:t> </a:t>
            </a:r>
            <a:r>
              <a:rPr lang="en-US" b="1" dirty="0" smtClean="0"/>
              <a:t>је</a:t>
            </a:r>
            <a:r>
              <a:rPr lang="en-US" b="1" dirty="0" smtClean="0"/>
              <a:t> </a:t>
            </a:r>
            <a:r>
              <a:rPr lang="en-US" b="1" dirty="0" smtClean="0"/>
              <a:t>заступљена</a:t>
            </a:r>
            <a:r>
              <a:rPr lang="en-US" b="1" dirty="0" smtClean="0"/>
              <a:t> у </a:t>
            </a:r>
            <a:r>
              <a:rPr lang="en-US" b="1" dirty="0" smtClean="0"/>
              <a:t>твом</a:t>
            </a:r>
            <a:r>
              <a:rPr lang="en-US" b="1" dirty="0" smtClean="0"/>
              <a:t> </a:t>
            </a:r>
            <a:r>
              <a:rPr lang="en-US" b="1" dirty="0" smtClean="0"/>
              <a:t>домаћинству</a:t>
            </a:r>
            <a:endParaRPr lang="en-US" b="1" dirty="0" smtClean="0"/>
          </a:p>
          <a:p>
            <a:pPr>
              <a:buNone/>
            </a:pPr>
            <a:r>
              <a:rPr lang="sr-Cyrl-RS" b="1" dirty="0" smtClean="0"/>
              <a:t>    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69008"/>
          </a:xfrm>
        </p:spPr>
        <p:txBody>
          <a:bodyPr>
            <a:normAutofit/>
          </a:bodyPr>
          <a:lstStyle/>
          <a:p>
            <a:pPr lvl="0"/>
            <a:r>
              <a:rPr lang="en-US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СРЕДЊИ</a:t>
            </a:r>
            <a:r>
              <a:rPr lang="en-US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НИВО</a:t>
            </a:r>
            <a:r>
              <a:rPr lang="en-US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ЗНАЊА</a:t>
            </a:r>
            <a:endParaRPr lang="sr-Cyrl-RS" sz="2800" b="1" u="sng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0">
              <a:buNone/>
            </a:pPr>
            <a:endParaRPr lang="en-US" sz="2800" dirty="0" smtClean="0"/>
          </a:p>
          <a:p>
            <a:pPr marL="578358" lvl="0" indent="-514350">
              <a:buFont typeface="+mj-lt"/>
              <a:buAutoNum type="arabicPeriod"/>
            </a:pPr>
            <a:r>
              <a:rPr lang="en-US" sz="2600" b="1" dirty="0" smtClean="0"/>
              <a:t>Нађи</a:t>
            </a:r>
            <a:r>
              <a:rPr lang="en-US" sz="2600" b="1" dirty="0" smtClean="0"/>
              <a:t> у свом </a:t>
            </a:r>
            <a:r>
              <a:rPr lang="en-US" sz="2600" b="1" dirty="0" smtClean="0"/>
              <a:t>домаћинству</a:t>
            </a:r>
            <a:r>
              <a:rPr lang="en-US" sz="2600" b="1" dirty="0" smtClean="0"/>
              <a:t> </a:t>
            </a:r>
            <a:r>
              <a:rPr lang="en-US" sz="2600" b="1" dirty="0" smtClean="0"/>
              <a:t>месечни</a:t>
            </a:r>
            <a:r>
              <a:rPr lang="en-US" sz="2600" b="1" dirty="0" smtClean="0"/>
              <a:t> </a:t>
            </a:r>
            <a:r>
              <a:rPr lang="en-US" sz="2600" b="1" dirty="0" smtClean="0"/>
              <a:t>рачун</a:t>
            </a:r>
            <a:r>
              <a:rPr lang="en-US" sz="2600" b="1" dirty="0" smtClean="0"/>
              <a:t> </a:t>
            </a:r>
            <a:r>
              <a:rPr lang="en-US" sz="2600" b="1" dirty="0" smtClean="0"/>
              <a:t>за</a:t>
            </a:r>
            <a:r>
              <a:rPr lang="en-US" sz="2600" b="1" dirty="0" smtClean="0"/>
              <a:t> потрошњу </a:t>
            </a:r>
            <a:r>
              <a:rPr lang="en-US" sz="2600" b="1" dirty="0" smtClean="0"/>
              <a:t>електричне</a:t>
            </a:r>
            <a:r>
              <a:rPr lang="en-US" sz="2600" b="1" dirty="0" smtClean="0"/>
              <a:t> </a:t>
            </a:r>
            <a:r>
              <a:rPr lang="en-US" sz="2600" b="1" dirty="0" smtClean="0"/>
              <a:t>енергије</a:t>
            </a:r>
            <a:r>
              <a:rPr lang="en-US" sz="2600" b="1" dirty="0" smtClean="0"/>
              <a:t> и </a:t>
            </a:r>
            <a:r>
              <a:rPr lang="en-US" sz="2600" b="1" dirty="0" smtClean="0"/>
              <a:t>погледај</a:t>
            </a:r>
            <a:r>
              <a:rPr lang="en-US" sz="2600" b="1" dirty="0" smtClean="0"/>
              <a:t> </a:t>
            </a:r>
            <a:r>
              <a:rPr lang="en-US" sz="2600" b="1" dirty="0" smtClean="0"/>
              <a:t>колика</a:t>
            </a:r>
            <a:r>
              <a:rPr lang="en-US" sz="2600" b="1" dirty="0" smtClean="0"/>
              <a:t> </a:t>
            </a:r>
            <a:r>
              <a:rPr lang="en-US" sz="2600" b="1" dirty="0" smtClean="0"/>
              <a:t>је</a:t>
            </a:r>
            <a:r>
              <a:rPr lang="en-US" sz="2600" b="1" dirty="0" smtClean="0"/>
              <a:t> </a:t>
            </a:r>
            <a:r>
              <a:rPr lang="en-US" sz="2600" b="1" dirty="0" smtClean="0"/>
              <a:t>вредност</a:t>
            </a:r>
            <a:r>
              <a:rPr lang="en-US" sz="2600" b="1" dirty="0" smtClean="0"/>
              <a:t> </a:t>
            </a:r>
            <a:r>
              <a:rPr lang="en-US" sz="2600" b="1" dirty="0" smtClean="0"/>
              <a:t>за</a:t>
            </a:r>
            <a:r>
              <a:rPr lang="en-US" sz="2600" b="1" dirty="0" smtClean="0"/>
              <a:t> </a:t>
            </a:r>
            <a:r>
              <a:rPr lang="en-US" sz="2600" b="1" dirty="0" smtClean="0"/>
              <a:t>ОБРАЧУНСКИ</a:t>
            </a:r>
            <a:r>
              <a:rPr lang="en-US" sz="2600" b="1" dirty="0" smtClean="0"/>
              <a:t> </a:t>
            </a:r>
            <a:r>
              <a:rPr lang="en-US" sz="2600" b="1" dirty="0" smtClean="0"/>
              <a:t>ПЕРИОД</a:t>
            </a:r>
            <a:r>
              <a:rPr lang="en-US" sz="2600" b="1" dirty="0" smtClean="0"/>
              <a:t>, </a:t>
            </a:r>
            <a:r>
              <a:rPr lang="en-US" sz="2600" b="1" dirty="0" smtClean="0"/>
              <a:t>па</a:t>
            </a:r>
            <a:r>
              <a:rPr lang="en-US" sz="2600" b="1" dirty="0" smtClean="0"/>
              <a:t> </a:t>
            </a:r>
            <a:r>
              <a:rPr lang="en-US" sz="2600" b="1" dirty="0" smtClean="0"/>
              <a:t>ту</a:t>
            </a:r>
            <a:r>
              <a:rPr lang="en-US" sz="2600" b="1" dirty="0" smtClean="0"/>
              <a:t> </a:t>
            </a:r>
            <a:r>
              <a:rPr lang="en-US" sz="2600" b="1" dirty="0" smtClean="0"/>
              <a:t>вредност</a:t>
            </a:r>
            <a:r>
              <a:rPr lang="en-US" sz="2600" b="1" dirty="0" smtClean="0"/>
              <a:t> </a:t>
            </a:r>
            <a:r>
              <a:rPr lang="en-US" sz="2600" b="1" dirty="0" smtClean="0"/>
              <a:t>претвори</a:t>
            </a:r>
            <a:r>
              <a:rPr lang="en-US" sz="2600" b="1" dirty="0" smtClean="0"/>
              <a:t> </a:t>
            </a:r>
            <a:r>
              <a:rPr lang="en-US" sz="2600" b="1" dirty="0" smtClean="0"/>
              <a:t>из</a:t>
            </a:r>
            <a:r>
              <a:rPr lang="en-US" sz="2600" b="1" dirty="0" smtClean="0"/>
              <a:t> </a:t>
            </a:r>
            <a:r>
              <a:rPr lang="sr-Cyrl-RS" sz="2600" b="1" dirty="0" smtClean="0"/>
              <a:t>к</a:t>
            </a:r>
            <a:r>
              <a:rPr lang="en-US" sz="2600" b="1" dirty="0" smtClean="0"/>
              <a:t>иловат-час</a:t>
            </a:r>
            <a:r>
              <a:rPr lang="sr-Latn-RS" sz="2600" b="1" dirty="0" smtClean="0"/>
              <a:t>a </a:t>
            </a:r>
            <a:r>
              <a:rPr lang="en-US" sz="2600" b="1" dirty="0" smtClean="0"/>
              <a:t>(kWh</a:t>
            </a:r>
            <a:r>
              <a:rPr lang="en-US" sz="2600" b="1" dirty="0" smtClean="0"/>
              <a:t>) у </a:t>
            </a:r>
            <a:r>
              <a:rPr lang="sr-Cyrl-RS" sz="2600" b="1" dirty="0" smtClean="0"/>
              <a:t>џ</a:t>
            </a:r>
            <a:r>
              <a:rPr lang="en-US" sz="2600" b="1" dirty="0" smtClean="0"/>
              <a:t>уле</a:t>
            </a:r>
            <a:r>
              <a:rPr lang="en-US" sz="2600" b="1" dirty="0" smtClean="0"/>
              <a:t> (Ј).</a:t>
            </a:r>
            <a:r>
              <a:rPr lang="en-US" sz="2600" b="1" u="sng" dirty="0" smtClean="0"/>
              <a:t> </a:t>
            </a:r>
            <a:endParaRPr lang="sr-Cyrl-RS" sz="2600" b="1" u="sng" dirty="0" smtClean="0"/>
          </a:p>
          <a:p>
            <a:pPr marL="578358" lvl="0" indent="-514350">
              <a:buNone/>
            </a:pPr>
            <a:endParaRPr lang="en-US" sz="2600" b="1" dirty="0" smtClean="0"/>
          </a:p>
          <a:p>
            <a:pPr marL="578358" lvl="0" indent="-514350">
              <a:buNone/>
            </a:pPr>
            <a:r>
              <a:rPr lang="sr-Cyrl-R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2.  </a:t>
            </a:r>
            <a:r>
              <a:rPr lang="en-US" sz="2600" b="1" dirty="0" smtClean="0"/>
              <a:t>Нађи</a:t>
            </a:r>
            <a:r>
              <a:rPr lang="en-US" sz="2600" b="1" dirty="0" smtClean="0"/>
              <a:t> у свом </a:t>
            </a:r>
            <a:r>
              <a:rPr lang="en-US" sz="2600" b="1" dirty="0" smtClean="0"/>
              <a:t>домаћинству</a:t>
            </a:r>
            <a:r>
              <a:rPr lang="en-US" sz="2600" b="1" dirty="0" smtClean="0"/>
              <a:t> </a:t>
            </a:r>
            <a:r>
              <a:rPr lang="en-US" sz="2600" b="1" dirty="0" smtClean="0"/>
              <a:t>месечни</a:t>
            </a:r>
            <a:r>
              <a:rPr lang="en-US" sz="2600" b="1" dirty="0" smtClean="0"/>
              <a:t> </a:t>
            </a:r>
            <a:r>
              <a:rPr lang="en-US" sz="2600" b="1" dirty="0" smtClean="0"/>
              <a:t>рачун</a:t>
            </a:r>
            <a:r>
              <a:rPr lang="en-US" sz="2600" b="1" dirty="0" smtClean="0"/>
              <a:t> </a:t>
            </a:r>
            <a:r>
              <a:rPr lang="en-US" sz="2600" b="1" dirty="0" smtClean="0"/>
              <a:t>за</a:t>
            </a:r>
            <a:r>
              <a:rPr lang="sr-Cyrl-RS" sz="2600" b="1" dirty="0" smtClean="0"/>
              <a:t> </a:t>
            </a:r>
            <a:r>
              <a:rPr lang="en-US" sz="2600" b="1" dirty="0" smtClean="0"/>
              <a:t>потрошњу </a:t>
            </a:r>
            <a:r>
              <a:rPr lang="en-US" sz="2600" b="1" dirty="0" smtClean="0"/>
              <a:t>електричне</a:t>
            </a:r>
            <a:r>
              <a:rPr lang="en-US" sz="2600" b="1" dirty="0" smtClean="0"/>
              <a:t> </a:t>
            </a:r>
            <a:r>
              <a:rPr lang="en-US" sz="2600" b="1" dirty="0" smtClean="0"/>
              <a:t>енергије</a:t>
            </a:r>
            <a:r>
              <a:rPr lang="en-US" sz="2600" b="1" dirty="0" smtClean="0"/>
              <a:t> и </a:t>
            </a:r>
            <a:r>
              <a:rPr lang="en-US" sz="2600" b="1" dirty="0" smtClean="0"/>
              <a:t>погледај</a:t>
            </a:r>
            <a:r>
              <a:rPr lang="en-US" sz="2600" b="1" dirty="0" smtClean="0"/>
              <a:t> </a:t>
            </a:r>
            <a:r>
              <a:rPr lang="en-US" sz="2600" b="1" dirty="0" smtClean="0"/>
              <a:t>колика</a:t>
            </a:r>
            <a:r>
              <a:rPr lang="en-US" sz="2600" b="1" dirty="0" smtClean="0"/>
              <a:t> </a:t>
            </a:r>
            <a:r>
              <a:rPr lang="en-US" sz="2600" b="1" dirty="0" smtClean="0"/>
              <a:t>је</a:t>
            </a:r>
            <a:r>
              <a:rPr lang="en-US" sz="2600" b="1" dirty="0" smtClean="0"/>
              <a:t> </a:t>
            </a:r>
            <a:r>
              <a:rPr lang="en-US" sz="2600" b="1" dirty="0" smtClean="0"/>
              <a:t>вредност</a:t>
            </a:r>
            <a:r>
              <a:rPr lang="en-US" sz="2600" b="1" dirty="0" smtClean="0"/>
              <a:t> </a:t>
            </a:r>
            <a:r>
              <a:rPr lang="en-US" sz="2600" b="1" dirty="0" smtClean="0"/>
              <a:t>за</a:t>
            </a:r>
            <a:r>
              <a:rPr lang="en-US" sz="2600" b="1" dirty="0" smtClean="0"/>
              <a:t> </a:t>
            </a:r>
            <a:r>
              <a:rPr lang="en-US" sz="2600" b="1" dirty="0" smtClean="0"/>
              <a:t>ПРОТЕКЛИХ</a:t>
            </a:r>
            <a:r>
              <a:rPr lang="en-US" sz="2600" b="1" dirty="0" smtClean="0"/>
              <a:t> </a:t>
            </a:r>
            <a:r>
              <a:rPr lang="en-US" sz="2600" b="1" dirty="0" smtClean="0"/>
              <a:t>ГОДИНУ</a:t>
            </a:r>
            <a:r>
              <a:rPr lang="en-US" sz="2600" b="1" dirty="0" smtClean="0"/>
              <a:t> </a:t>
            </a:r>
            <a:r>
              <a:rPr lang="en-US" sz="2600" b="1" dirty="0" smtClean="0"/>
              <a:t>ДАНА</a:t>
            </a:r>
            <a:r>
              <a:rPr lang="en-US" sz="2600" b="1" dirty="0" smtClean="0"/>
              <a:t>, </a:t>
            </a:r>
            <a:r>
              <a:rPr lang="en-US" sz="2600" b="1" dirty="0" smtClean="0"/>
              <a:t>па</a:t>
            </a:r>
            <a:r>
              <a:rPr lang="en-US" sz="2600" b="1" dirty="0" smtClean="0"/>
              <a:t> </a:t>
            </a:r>
            <a:r>
              <a:rPr lang="en-US" sz="2600" b="1" dirty="0" smtClean="0"/>
              <a:t>ту</a:t>
            </a:r>
            <a:r>
              <a:rPr lang="en-US" sz="2600" b="1" dirty="0" smtClean="0"/>
              <a:t> </a:t>
            </a:r>
            <a:r>
              <a:rPr lang="en-US" sz="2600" b="1" dirty="0" smtClean="0"/>
              <a:t>вредност</a:t>
            </a:r>
            <a:r>
              <a:rPr lang="en-US" sz="2600" b="1" dirty="0" smtClean="0"/>
              <a:t> </a:t>
            </a:r>
            <a:r>
              <a:rPr lang="en-US" sz="2600" b="1" dirty="0" smtClean="0"/>
              <a:t>претвори</a:t>
            </a:r>
            <a:r>
              <a:rPr lang="en-US" sz="2600" b="1" dirty="0" smtClean="0"/>
              <a:t> </a:t>
            </a:r>
            <a:r>
              <a:rPr lang="en-US" sz="2600" b="1" dirty="0" smtClean="0"/>
              <a:t>из</a:t>
            </a:r>
            <a:r>
              <a:rPr lang="en-US" sz="2600" b="1" dirty="0" smtClean="0"/>
              <a:t> </a:t>
            </a:r>
            <a:r>
              <a:rPr lang="sr-Cyrl-RS" sz="2600" b="1" dirty="0" smtClean="0"/>
              <a:t>к</a:t>
            </a:r>
            <a:r>
              <a:rPr lang="en-US" sz="2600" b="1" dirty="0" smtClean="0"/>
              <a:t>иловат-час</a:t>
            </a:r>
            <a:r>
              <a:rPr lang="sr-Latn-RS" sz="2600" b="1" dirty="0" smtClean="0"/>
              <a:t>a </a:t>
            </a:r>
            <a:r>
              <a:rPr lang="en-US" sz="2600" b="1" dirty="0" smtClean="0"/>
              <a:t>(kWh</a:t>
            </a:r>
            <a:r>
              <a:rPr lang="en-US" sz="2600" b="1" dirty="0" smtClean="0"/>
              <a:t>) у </a:t>
            </a:r>
            <a:r>
              <a:rPr lang="sr-Cyrl-RS" sz="2600" b="1" dirty="0" smtClean="0"/>
              <a:t>џ</a:t>
            </a:r>
            <a:r>
              <a:rPr lang="en-US" sz="2600" b="1" dirty="0" smtClean="0"/>
              <a:t>уле</a:t>
            </a:r>
            <a:r>
              <a:rPr lang="en-US" sz="2600" b="1" dirty="0" smtClean="0"/>
              <a:t> (Ј).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21408"/>
          </a:xfrm>
        </p:spPr>
        <p:txBody>
          <a:bodyPr/>
          <a:lstStyle/>
          <a:p>
            <a:pPr lvl="0"/>
            <a:r>
              <a:rPr lang="en-US" b="1" dirty="0" smtClean="0"/>
              <a:t>Израчунај</a:t>
            </a:r>
            <a:r>
              <a:rPr lang="en-US" b="1" dirty="0" smtClean="0"/>
              <a:t> </a:t>
            </a:r>
            <a:r>
              <a:rPr lang="sr-Cyrl-RS" b="1" dirty="0" smtClean="0"/>
              <a:t>с</a:t>
            </a:r>
            <a:r>
              <a:rPr lang="en-US" b="1" dirty="0" smtClean="0"/>
              <a:t>редњу</a:t>
            </a:r>
            <a:r>
              <a:rPr lang="en-US" b="1" dirty="0" smtClean="0"/>
              <a:t> </a:t>
            </a:r>
            <a:r>
              <a:rPr lang="en-US" b="1" dirty="0" smtClean="0"/>
              <a:t>вредност</a:t>
            </a:r>
            <a:r>
              <a:rPr lang="en-US" b="1" dirty="0" smtClean="0"/>
              <a:t> </a:t>
            </a:r>
            <a:r>
              <a:rPr lang="en-US" b="1" dirty="0" smtClean="0"/>
              <a:t>утрошене</a:t>
            </a:r>
            <a:r>
              <a:rPr lang="en-US" b="1" dirty="0" smtClean="0"/>
              <a:t> </a:t>
            </a:r>
            <a:r>
              <a:rPr lang="en-US" b="1" dirty="0" smtClean="0"/>
              <a:t>електричне</a:t>
            </a:r>
            <a:r>
              <a:rPr lang="en-US" b="1" dirty="0" smtClean="0"/>
              <a:t> </a:t>
            </a:r>
            <a:r>
              <a:rPr lang="en-US" b="1" dirty="0" smtClean="0"/>
              <a:t>енергије</a:t>
            </a:r>
            <a:r>
              <a:rPr lang="en-US" b="1" dirty="0" smtClean="0"/>
              <a:t> </a:t>
            </a:r>
            <a:r>
              <a:rPr lang="en-US" b="1" dirty="0" smtClean="0"/>
              <a:t>СА</a:t>
            </a:r>
            <a:r>
              <a:rPr lang="en-US" b="1" dirty="0" smtClean="0"/>
              <a:t> </a:t>
            </a:r>
            <a:r>
              <a:rPr lang="en-US" b="1" dirty="0" smtClean="0"/>
              <a:t>ФОРМУЛОМ</a:t>
            </a:r>
            <a:r>
              <a:rPr lang="en-US" b="1" dirty="0" smtClean="0"/>
              <a:t> </a:t>
            </a:r>
            <a:r>
              <a:rPr lang="en-US" b="1" dirty="0" smtClean="0"/>
              <a:t>ЗА</a:t>
            </a:r>
            <a:r>
              <a:rPr lang="en-US" b="1" dirty="0" smtClean="0"/>
              <a:t> </a:t>
            </a:r>
            <a:r>
              <a:rPr lang="en-US" b="1" dirty="0" smtClean="0"/>
              <a:t>СРЕДЊУ</a:t>
            </a:r>
            <a:r>
              <a:rPr lang="en-US" b="1" dirty="0" smtClean="0"/>
              <a:t> </a:t>
            </a:r>
            <a:r>
              <a:rPr lang="en-US" b="1" dirty="0" smtClean="0"/>
              <a:t>ВРЕДНОСТ</a:t>
            </a:r>
            <a:r>
              <a:rPr lang="en-US" b="1" dirty="0" smtClean="0"/>
              <a:t> </a:t>
            </a:r>
            <a:r>
              <a:rPr lang="en-US" b="1" dirty="0" smtClean="0"/>
              <a:t>МЕРЕЊА</a:t>
            </a:r>
            <a:r>
              <a:rPr lang="en-US" b="1" dirty="0" smtClean="0"/>
              <a:t> </a:t>
            </a:r>
            <a:r>
              <a:rPr lang="en-US" b="1" dirty="0" smtClean="0"/>
              <a:t>за</a:t>
            </a:r>
            <a:r>
              <a:rPr lang="en-US" b="1" dirty="0" smtClean="0"/>
              <a:t> </a:t>
            </a:r>
            <a:r>
              <a:rPr lang="en-US" b="1" dirty="0" smtClean="0"/>
              <a:t>претходна</a:t>
            </a:r>
            <a:r>
              <a:rPr lang="en-US" b="1" dirty="0" smtClean="0"/>
              <a:t> 3 </a:t>
            </a:r>
            <a:r>
              <a:rPr lang="en-US" b="1" dirty="0" smtClean="0"/>
              <a:t>месеца</a:t>
            </a:r>
            <a:r>
              <a:rPr lang="en-US" b="1" dirty="0" smtClean="0"/>
              <a:t>, </a:t>
            </a:r>
            <a:r>
              <a:rPr lang="en-US" b="1" dirty="0" smtClean="0"/>
              <a:t>при</a:t>
            </a:r>
            <a:r>
              <a:rPr lang="en-US" b="1" dirty="0" smtClean="0"/>
              <a:t> </a:t>
            </a:r>
            <a:r>
              <a:rPr lang="en-US" b="1" dirty="0" smtClean="0"/>
              <a:t>чему</a:t>
            </a:r>
            <a:r>
              <a:rPr lang="en-US" b="1" dirty="0" smtClean="0"/>
              <a:t> </a:t>
            </a:r>
            <a:r>
              <a:rPr lang="en-US" b="1" dirty="0" smtClean="0"/>
              <a:t>ћеш</a:t>
            </a:r>
            <a:r>
              <a:rPr lang="en-US" b="1" dirty="0" smtClean="0"/>
              <a:t> </a:t>
            </a:r>
            <a:r>
              <a:rPr lang="en-US" b="1" dirty="0" smtClean="0"/>
              <a:t>коначан</a:t>
            </a:r>
            <a:r>
              <a:rPr lang="en-US" b="1" dirty="0" smtClean="0"/>
              <a:t> </a:t>
            </a:r>
            <a:r>
              <a:rPr lang="en-US" b="1" dirty="0" smtClean="0"/>
              <a:t>резултат</a:t>
            </a:r>
            <a:r>
              <a:rPr lang="en-US" b="1" dirty="0" smtClean="0"/>
              <a:t> </a:t>
            </a:r>
            <a:r>
              <a:rPr lang="en-US" b="1" dirty="0" smtClean="0"/>
              <a:t>претворити</a:t>
            </a:r>
            <a:r>
              <a:rPr lang="en-US" b="1" dirty="0" smtClean="0"/>
              <a:t> </a:t>
            </a:r>
            <a:r>
              <a:rPr lang="en-US" b="1" dirty="0" smtClean="0"/>
              <a:t>из</a:t>
            </a:r>
            <a:r>
              <a:rPr lang="en-US" b="1" dirty="0" smtClean="0"/>
              <a:t> </a:t>
            </a:r>
            <a:r>
              <a:rPr lang="sr-Cyrl-RS" b="1" dirty="0" smtClean="0"/>
              <a:t>к</a:t>
            </a:r>
            <a:r>
              <a:rPr lang="en-US" b="1" dirty="0" smtClean="0"/>
              <a:t>иловат-часа</a:t>
            </a:r>
            <a:r>
              <a:rPr lang="sr-Cyrl-RS" b="1" dirty="0" smtClean="0"/>
              <a:t> </a:t>
            </a:r>
            <a:r>
              <a:rPr lang="en-US" b="1" dirty="0" smtClean="0"/>
              <a:t>(kWh) у </a:t>
            </a:r>
            <a:r>
              <a:rPr lang="sr-Cyrl-RS" b="1" dirty="0" smtClean="0"/>
              <a:t>џ</a:t>
            </a:r>
            <a:r>
              <a:rPr lang="en-US" b="1" dirty="0" smtClean="0"/>
              <a:t>уле</a:t>
            </a:r>
            <a:r>
              <a:rPr lang="en-US" b="1" dirty="0" smtClean="0"/>
              <a:t>(Ј).</a:t>
            </a:r>
            <a:r>
              <a:rPr lang="en-US" b="1" u="sng" dirty="0" smtClean="0"/>
              <a:t> </a:t>
            </a:r>
            <a:endParaRPr lang="en-US" b="1" dirty="0" smtClean="0"/>
          </a:p>
          <a:p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4038600"/>
            <a:ext cx="3733800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21408"/>
          </a:xfrm>
        </p:spPr>
        <p:txBody>
          <a:bodyPr/>
          <a:lstStyle/>
          <a:p>
            <a:pPr lvl="0"/>
            <a:r>
              <a:rPr lang="en-US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НАПРЕДНИ</a:t>
            </a:r>
            <a:r>
              <a:rPr lang="en-US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НИВО</a:t>
            </a:r>
            <a:r>
              <a:rPr lang="en-US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ЗНАЊА</a:t>
            </a:r>
            <a:endParaRPr lang="sr-Cyrl-RS" b="1" i="1" u="sng" dirty="0" smtClean="0"/>
          </a:p>
          <a:p>
            <a:pPr lvl="0">
              <a:buFont typeface="Wingdings" pitchFamily="2" charset="2"/>
              <a:buChar char="v"/>
            </a:pPr>
            <a:r>
              <a:rPr lang="en-US" i="1" dirty="0" smtClean="0"/>
              <a:t>Реши</a:t>
            </a:r>
            <a:r>
              <a:rPr lang="en-US" i="1" dirty="0" smtClean="0"/>
              <a:t> </a:t>
            </a:r>
            <a:r>
              <a:rPr lang="en-US" i="1" dirty="0" smtClean="0"/>
              <a:t>следећи</a:t>
            </a:r>
            <a:r>
              <a:rPr lang="en-US" i="1" dirty="0" smtClean="0"/>
              <a:t> </a:t>
            </a:r>
            <a:r>
              <a:rPr lang="en-US" i="1" dirty="0" smtClean="0"/>
              <a:t>рачунски</a:t>
            </a:r>
            <a:r>
              <a:rPr lang="en-US" i="1" dirty="0" smtClean="0"/>
              <a:t> </a:t>
            </a:r>
            <a:r>
              <a:rPr lang="en-US" i="1" dirty="0" smtClean="0"/>
              <a:t>задатак</a:t>
            </a:r>
            <a:r>
              <a:rPr lang="en-US" i="1" dirty="0" smtClean="0"/>
              <a:t>:</a:t>
            </a:r>
            <a:endParaRPr lang="sr-Cyrl-RS" i="1" dirty="0" smtClean="0"/>
          </a:p>
          <a:p>
            <a:pPr lvl="0">
              <a:buNone/>
            </a:pPr>
            <a:r>
              <a:rPr lang="sr-Cyrl-RS" b="1" dirty="0" smtClean="0"/>
              <a:t>   </a:t>
            </a:r>
            <a:r>
              <a:rPr lang="en-US" b="1" dirty="0" smtClean="0"/>
              <a:t>Уколико</a:t>
            </a:r>
            <a:r>
              <a:rPr lang="en-US" b="1" dirty="0" smtClean="0"/>
              <a:t> </a:t>
            </a:r>
            <a:r>
              <a:rPr lang="en-US" b="1" dirty="0" smtClean="0"/>
              <a:t>се</a:t>
            </a:r>
            <a:r>
              <a:rPr lang="en-US" b="1" dirty="0" smtClean="0"/>
              <a:t> </a:t>
            </a:r>
            <a:r>
              <a:rPr lang="en-US" b="1" dirty="0" smtClean="0"/>
              <a:t>потрошња</a:t>
            </a:r>
            <a:r>
              <a:rPr lang="en-US" b="1" dirty="0" smtClean="0"/>
              <a:t> </a:t>
            </a:r>
            <a:r>
              <a:rPr lang="en-US" b="1" dirty="0" smtClean="0"/>
              <a:t>електричне</a:t>
            </a:r>
            <a:r>
              <a:rPr lang="en-US" b="1" dirty="0" smtClean="0"/>
              <a:t> </a:t>
            </a:r>
            <a:r>
              <a:rPr lang="en-US" b="1" dirty="0" smtClean="0"/>
              <a:t>енергије</a:t>
            </a:r>
            <a:r>
              <a:rPr lang="en-US" b="1" dirty="0" smtClean="0"/>
              <a:t> </a:t>
            </a:r>
            <a:r>
              <a:rPr lang="en-US" b="1" dirty="0" smtClean="0"/>
              <a:t>за</a:t>
            </a:r>
            <a:r>
              <a:rPr lang="en-US" b="1" dirty="0" smtClean="0"/>
              <a:t> </a:t>
            </a:r>
            <a:r>
              <a:rPr lang="en-US" b="1" dirty="0" smtClean="0"/>
              <a:t>наредни</a:t>
            </a:r>
            <a:r>
              <a:rPr lang="en-US" b="1" dirty="0" smtClean="0"/>
              <a:t> </a:t>
            </a:r>
            <a:r>
              <a:rPr lang="en-US" b="1" dirty="0" smtClean="0"/>
              <a:t>месец</a:t>
            </a:r>
            <a:r>
              <a:rPr lang="en-US" b="1" dirty="0" smtClean="0"/>
              <a:t> </a:t>
            </a:r>
            <a:r>
              <a:rPr lang="en-US" b="1" dirty="0" smtClean="0"/>
              <a:t>смањи</a:t>
            </a:r>
            <a:r>
              <a:rPr lang="en-US" b="1" dirty="0" smtClean="0"/>
              <a:t> </a:t>
            </a:r>
            <a:r>
              <a:rPr lang="en-US" b="1" dirty="0" smtClean="0"/>
              <a:t>за</a:t>
            </a:r>
            <a:r>
              <a:rPr lang="en-US" b="1" dirty="0" smtClean="0"/>
              <a:t> 15% у </a:t>
            </a:r>
            <a:r>
              <a:rPr lang="en-US" b="1" dirty="0" smtClean="0"/>
              <a:t>односу</a:t>
            </a:r>
            <a:r>
              <a:rPr lang="en-US" b="1" dirty="0" smtClean="0"/>
              <a:t> </a:t>
            </a:r>
            <a:r>
              <a:rPr lang="en-US" b="1" dirty="0" smtClean="0"/>
              <a:t>на</a:t>
            </a:r>
            <a:r>
              <a:rPr lang="en-US" b="1" dirty="0" smtClean="0"/>
              <a:t> </a:t>
            </a:r>
            <a:r>
              <a:rPr lang="en-US" b="1" dirty="0" smtClean="0"/>
              <a:t>претходни</a:t>
            </a:r>
            <a:r>
              <a:rPr lang="en-US" b="1" dirty="0" smtClean="0"/>
              <a:t> </a:t>
            </a:r>
            <a:r>
              <a:rPr lang="en-US" b="1" dirty="0" smtClean="0"/>
              <a:t>месец</a:t>
            </a:r>
            <a:r>
              <a:rPr lang="en-US" b="1" dirty="0" smtClean="0"/>
              <a:t>, </a:t>
            </a:r>
            <a:r>
              <a:rPr lang="en-US" b="1" dirty="0" smtClean="0"/>
              <a:t>колика</a:t>
            </a:r>
            <a:r>
              <a:rPr lang="en-US" b="1" dirty="0" smtClean="0"/>
              <a:t> </a:t>
            </a:r>
            <a:r>
              <a:rPr lang="en-US" b="1" dirty="0" smtClean="0"/>
              <a:t>ће</a:t>
            </a:r>
            <a:r>
              <a:rPr lang="en-US" b="1" dirty="0" smtClean="0"/>
              <a:t> </a:t>
            </a:r>
            <a:r>
              <a:rPr lang="en-US" b="1" dirty="0" smtClean="0"/>
              <a:t>бити</a:t>
            </a:r>
            <a:r>
              <a:rPr lang="en-US" b="1" dirty="0" smtClean="0"/>
              <a:t> </a:t>
            </a:r>
            <a:r>
              <a:rPr lang="en-US" b="1" dirty="0" smtClean="0"/>
              <a:t>потрошња</a:t>
            </a:r>
            <a:r>
              <a:rPr lang="en-US" b="1" dirty="0" smtClean="0"/>
              <a:t> </a:t>
            </a:r>
            <a:r>
              <a:rPr lang="en-US" b="1" dirty="0" smtClean="0"/>
              <a:t>наредног</a:t>
            </a:r>
            <a:r>
              <a:rPr lang="en-US" b="1" dirty="0" smtClean="0"/>
              <a:t> </a:t>
            </a:r>
            <a:r>
              <a:rPr lang="en-US" b="1" dirty="0" smtClean="0"/>
              <a:t>месеца</a:t>
            </a:r>
            <a:r>
              <a:rPr lang="en-US" b="1" dirty="0" smtClean="0"/>
              <a:t> у </a:t>
            </a:r>
            <a:r>
              <a:rPr lang="sr-Cyrl-RS" b="1" dirty="0" smtClean="0"/>
              <a:t>џ</a:t>
            </a:r>
            <a:r>
              <a:rPr lang="en-US" b="1" dirty="0" smtClean="0"/>
              <a:t>улима</a:t>
            </a:r>
            <a:r>
              <a:rPr lang="en-US" b="1" dirty="0" smtClean="0"/>
              <a:t> (Ј) и </a:t>
            </a:r>
            <a:r>
              <a:rPr lang="en-US" b="1" dirty="0" smtClean="0"/>
              <a:t>колико</a:t>
            </a:r>
            <a:r>
              <a:rPr lang="en-US" b="1" dirty="0" smtClean="0"/>
              <a:t> </a:t>
            </a:r>
            <a:r>
              <a:rPr lang="en-US" b="1" dirty="0" smtClean="0"/>
              <a:t>ће</a:t>
            </a:r>
            <a:r>
              <a:rPr lang="en-US" b="1" dirty="0" smtClean="0"/>
              <a:t> </a:t>
            </a:r>
            <a:r>
              <a:rPr lang="en-US" b="1" dirty="0" smtClean="0"/>
              <a:t>износити</a:t>
            </a:r>
            <a:r>
              <a:rPr lang="en-US" b="1" dirty="0" smtClean="0"/>
              <a:t> </a:t>
            </a:r>
            <a:r>
              <a:rPr lang="en-US" b="1" dirty="0" smtClean="0"/>
              <a:t>рачун</a:t>
            </a:r>
            <a:r>
              <a:rPr lang="en-US" b="1" dirty="0" smtClean="0"/>
              <a:t> </a:t>
            </a:r>
            <a:r>
              <a:rPr lang="en-US" b="1" dirty="0" smtClean="0"/>
              <a:t>за</a:t>
            </a:r>
            <a:r>
              <a:rPr lang="en-US" b="1" dirty="0" smtClean="0"/>
              <a:t> </a:t>
            </a:r>
            <a:r>
              <a:rPr lang="en-US" b="1" dirty="0" smtClean="0"/>
              <a:t>наредни</a:t>
            </a:r>
            <a:r>
              <a:rPr lang="en-US" b="1" dirty="0" smtClean="0"/>
              <a:t> </a:t>
            </a:r>
            <a:r>
              <a:rPr lang="en-US" b="1" dirty="0" smtClean="0"/>
              <a:t>месец</a:t>
            </a:r>
            <a:r>
              <a:rPr lang="en-US" b="1" dirty="0" smtClean="0"/>
              <a:t> у </a:t>
            </a:r>
            <a:r>
              <a:rPr lang="en-US" b="1" dirty="0" smtClean="0"/>
              <a:t>динарима</a:t>
            </a:r>
            <a:r>
              <a:rPr lang="en-US" b="1" dirty="0" smtClean="0"/>
              <a:t>, </a:t>
            </a:r>
            <a:r>
              <a:rPr lang="en-US" b="1" dirty="0" smtClean="0"/>
              <a:t>ако</a:t>
            </a:r>
            <a:r>
              <a:rPr lang="en-US" b="1" dirty="0" smtClean="0"/>
              <a:t> </a:t>
            </a:r>
            <a:r>
              <a:rPr lang="en-US" b="1" dirty="0" smtClean="0"/>
              <a:t>знамо</a:t>
            </a:r>
            <a:r>
              <a:rPr lang="en-US" b="1" dirty="0" smtClean="0"/>
              <a:t> </a:t>
            </a:r>
            <a:r>
              <a:rPr lang="sr-Cyrl-RS" b="1" dirty="0" smtClean="0"/>
              <a:t>да</a:t>
            </a:r>
            <a:r>
              <a:rPr lang="en-US" b="1" dirty="0" smtClean="0"/>
              <a:t> 1 kWh</a:t>
            </a:r>
            <a:r>
              <a:rPr lang="sr-Cyrl-RS" b="1" dirty="0" smtClean="0"/>
              <a:t> кошта 8.93 динара</a:t>
            </a:r>
            <a:r>
              <a:rPr lang="en-US" b="1" dirty="0" smtClean="0"/>
              <a:t>?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images 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4953000"/>
            <a:ext cx="2438400" cy="160972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</TotalTime>
  <Words>230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Тематско планирање: Енергетска ефикасност 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Тематско планирање: Енергетска ефикасност </dc:title>
  <dc:creator>Isidora</dc:creator>
  <cp:lastModifiedBy>Isidora</cp:lastModifiedBy>
  <cp:revision>2</cp:revision>
  <dcterms:created xsi:type="dcterms:W3CDTF">2006-08-16T00:00:00Z</dcterms:created>
  <dcterms:modified xsi:type="dcterms:W3CDTF">2020-05-29T23:40:32Z</dcterms:modified>
</cp:coreProperties>
</file>